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sldIdLst>
    <p:sldId id="272" r:id="rId4"/>
    <p:sldId id="297" r:id="rId5"/>
    <p:sldId id="316" r:id="rId6"/>
    <p:sldId id="325" r:id="rId7"/>
    <p:sldId id="335" r:id="rId8"/>
    <p:sldId id="351" r:id="rId9"/>
    <p:sldId id="324" r:id="rId10"/>
    <p:sldId id="329" r:id="rId11"/>
    <p:sldId id="350" r:id="rId12"/>
    <p:sldId id="330" r:id="rId13"/>
    <p:sldId id="332" r:id="rId14"/>
    <p:sldId id="310" r:id="rId15"/>
    <p:sldId id="278" r:id="rId16"/>
    <p:sldId id="317" r:id="rId17"/>
    <p:sldId id="319" r:id="rId18"/>
    <p:sldId id="311" r:id="rId19"/>
    <p:sldId id="314" r:id="rId20"/>
    <p:sldId id="337" r:id="rId21"/>
    <p:sldId id="338" r:id="rId22"/>
    <p:sldId id="339" r:id="rId23"/>
    <p:sldId id="340" r:id="rId24"/>
    <p:sldId id="342" r:id="rId25"/>
    <p:sldId id="341" r:id="rId26"/>
    <p:sldId id="343" r:id="rId27"/>
    <p:sldId id="346" r:id="rId28"/>
    <p:sldId id="347" r:id="rId29"/>
    <p:sldId id="344" r:id="rId30"/>
    <p:sldId id="345" r:id="rId31"/>
    <p:sldId id="348" r:id="rId32"/>
    <p:sldId id="349" r:id="rId33"/>
    <p:sldId id="276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2018/5/15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2018/5/15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ghtgbm.apachecn.org/cn/latest/" TargetMode="External"/><Relationship Id="rId2" Type="http://schemas.openxmlformats.org/officeDocument/2006/relationships/hyperlink" Target="http://lightgbm.readthedocs.io/en/latest/Python-Intro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oo.gl/467yq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iterate7/article/details/78876515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ghtgbm.readthedocs.io/en/latest/Python-API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</a:t>
            </a:r>
            <a:r>
              <a:rPr lang="zh-TW" altLang="en-US" sz="4800" b="1" spc="603" dirty="0">
                <a:latin typeface="微軟正黑體" panose="020B0604030504040204" pitchFamily="34" charset="-120"/>
              </a:rPr>
              <a:t>五</a:t>
            </a:r>
            <a:r>
              <a:rPr lang="zh-TW" altLang="en-US" sz="4800" b="1" spc="603" dirty="0" smtClean="0">
                <a:latin typeface="微軟正黑體" panose="020B0604030504040204" pitchFamily="34" charset="-120"/>
              </a:rPr>
              <a:t>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2018.05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介紹：參數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/>
          <a:stretch/>
        </p:blipFill>
        <p:spPr>
          <a:xfrm>
            <a:off x="1097280" y="1924750"/>
            <a:ext cx="6692053" cy="36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介紹：參數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7972"/>
            <a:ext cx="7675162" cy="41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文檔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英文：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</a:t>
            </a:r>
            <a:r>
              <a:rPr lang="en-US" altLang="zh-TW" sz="2800" spc="-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lightgbm.readthedocs.io/en/latest/Python-Intro.html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中文：</a:t>
            </a:r>
            <a:r>
              <a:rPr lang="en-US" altLang="zh-TW" sz="2800" spc="-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</a:t>
            </a:r>
            <a:r>
              <a:rPr lang="en-US" altLang="zh-TW" sz="2800" spc="-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://lightgbm.apachecn.org/cn/latest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關於參數更詳細的介紹：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en-US" altLang="zh-TW" sz="2800" dirty="0">
                <a:hlinkClick r:id="rId4"/>
              </a:rPr>
              <a:t>https://goo.gl/467yqx</a:t>
            </a: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85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LightGBM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安裝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559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：下載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lightgbm-2.0.3-py2.py3-none-win_amd64.whl</a:t>
            </a: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：將該檔案放到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C:\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Users\user\</a:t>
            </a:r>
            <a:r>
              <a:rPr lang="en-US" altLang="zh-TW" sz="28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Anaconda3\Scripts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b="1" u="sng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將路徑移動到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C:\</a:t>
            </a:r>
            <a:r>
              <a:rPr lang="en-US" altLang="zh-TW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Users\user\</a:t>
            </a:r>
            <a:r>
              <a:rPr lang="en-US" altLang="zh-TW" sz="28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Anaconda3\Scripts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sz="28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u="sng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 lightgbm-2.0.3-py2.py3-none-win_amd64.whl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48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559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lgb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驗證是否安裝成功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blog.csdn.net/iterate7/article/details/78876515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4" y="2724149"/>
            <a:ext cx="49244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LightGBM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</a:t>
            </a:r>
            <a:r>
              <a:rPr lang="zh-TW" altLang="en-US" sz="4800" b="1" spc="300" dirty="0">
                <a:solidFill>
                  <a:schemeClr val="bg1"/>
                </a:solidFill>
              </a:rPr>
              <a:t>作</a:t>
            </a:r>
          </a:p>
        </p:txBody>
      </p:sp>
    </p:spTree>
    <p:extLst>
      <p:ext uri="{BB962C8B-B14F-4D97-AF65-F5344CB8AC3E}">
        <p14:creationId xmlns:p14="http://schemas.microsoft.com/office/powerpoint/2010/main" val="2295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694" t="19507" r="21319" b="6913"/>
          <a:stretch/>
        </p:blipFill>
        <p:spPr>
          <a:xfrm>
            <a:off x="2404532" y="566406"/>
            <a:ext cx="8051801" cy="5747154"/>
          </a:xfrm>
          <a:prstGeom prst="rect">
            <a:avLst/>
          </a:prstGeom>
        </p:spPr>
      </p:pic>
      <p:sp>
        <p:nvSpPr>
          <p:cNvPr id="9" name="向右箭號 8">
            <a:hlinkClick r:id="" action="ppaction://hlinkshowjump?jump=nextslide"/>
          </p:cNvPr>
          <p:cNvSpPr/>
          <p:nvPr/>
        </p:nvSpPr>
        <p:spPr>
          <a:xfrm rot="10800000">
            <a:off x="5287430" y="1811865"/>
            <a:ext cx="668867" cy="2370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7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5"/>
          <a:stretch/>
        </p:blipFill>
        <p:spPr>
          <a:xfrm>
            <a:off x="1484460" y="728134"/>
            <a:ext cx="9434747" cy="512233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63413" y="5969864"/>
            <a:ext cx="7710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ref</a:t>
            </a:r>
            <a:r>
              <a:rPr lang="zh-TW" altLang="en-US" sz="2000" dirty="0" smtClean="0"/>
              <a:t>：</a:t>
            </a:r>
            <a:r>
              <a:rPr lang="en-US" altLang="zh-TW" sz="2000" dirty="0" smtClean="0"/>
              <a:t> </a:t>
            </a:r>
            <a:r>
              <a:rPr lang="en-US" altLang="zh-TW" sz="2000" dirty="0">
                <a:hlinkClick r:id="rId3"/>
              </a:rPr>
              <a:t>http://</a:t>
            </a:r>
            <a:r>
              <a:rPr lang="en-US" altLang="zh-TW" sz="2000" dirty="0" smtClean="0">
                <a:hlinkClick r:id="rId3"/>
              </a:rPr>
              <a:t>lightgbm.readthedocs.io/en/latest/Python-API.html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418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416" t="18642" r="21042" b="5061"/>
          <a:stretch/>
        </p:blipFill>
        <p:spPr>
          <a:xfrm>
            <a:off x="2379133" y="557939"/>
            <a:ext cx="7890933" cy="57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96001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LightGBM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的介紹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LightGBM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的安裝</a:t>
            </a:r>
            <a:endParaRPr lang="en-US" altLang="zh-TW" sz="3200" spc="-1" dirty="0">
              <a:latin typeface="微軟正黑體" panose="020B0604030504040204" pitchFamily="34" charset="-120"/>
            </a:endParaRPr>
          </a:p>
          <a:p>
            <a:pPr marL="108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LightGBM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實作，以完美世界玩家資料為例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42" y="1249469"/>
            <a:ext cx="5525759" cy="40649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49469"/>
            <a:ext cx="5359400" cy="386922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81134" y="849359"/>
            <a:ext cx="103568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489321" y="849359"/>
            <a:ext cx="103568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轉換後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535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7639" t="21235" r="17362" b="8271"/>
          <a:stretch/>
        </p:blipFill>
        <p:spPr>
          <a:xfrm>
            <a:off x="1786465" y="557939"/>
            <a:ext cx="9499601" cy="57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6805" t="19630" r="17639" b="3705"/>
          <a:stretch/>
        </p:blipFill>
        <p:spPr>
          <a:xfrm>
            <a:off x="1786466" y="557938"/>
            <a:ext cx="8805334" cy="57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875" t="19630" r="17709" b="16921"/>
          <a:stretch/>
        </p:blipFill>
        <p:spPr>
          <a:xfrm>
            <a:off x="1744134" y="557939"/>
            <a:ext cx="8746066" cy="57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4644" t="23492" r="14642" b="18222"/>
          <a:stretch/>
        </p:blipFill>
        <p:spPr>
          <a:xfrm>
            <a:off x="1785256" y="557939"/>
            <a:ext cx="8621487" cy="51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97" y="812802"/>
            <a:ext cx="9786205" cy="44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548758"/>
            <a:ext cx="10905068" cy="583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2778" t="21481" r="14305" b="19383"/>
          <a:stretch/>
        </p:blipFill>
        <p:spPr>
          <a:xfrm>
            <a:off x="838200" y="557939"/>
            <a:ext cx="10376650" cy="51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1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472" t="25803" r="8056" b="28888"/>
          <a:stretch/>
        </p:blipFill>
        <p:spPr>
          <a:xfrm>
            <a:off x="978747" y="905933"/>
            <a:ext cx="10088711" cy="43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13" y="795867"/>
            <a:ext cx="8083284" cy="558629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978401" y="516776"/>
            <a:ext cx="21082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特徵重要性比較圖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926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LightGBM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3413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3403" t="26913" r="11250" b="36667"/>
          <a:stretch/>
        </p:blipFill>
        <p:spPr>
          <a:xfrm>
            <a:off x="1063413" y="1490131"/>
            <a:ext cx="10053320" cy="32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547532" y="2686487"/>
            <a:ext cx="8390467" cy="2173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7946" y="1752600"/>
            <a:ext cx="11264054" cy="4555065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2320" lvl="1" indent="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None/>
            </a:pPr>
            <a:r>
              <a:rPr lang="en-US" altLang="zh-TW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Tree ensemble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b="1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en-US" altLang="zh-TW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CART(Gini)</a:t>
            </a:r>
            <a:r>
              <a:rPr lang="zh-TW" altLang="en-US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 </a:t>
            </a:r>
            <a:r>
              <a:rPr lang="en-US" altLang="zh-TW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RF </a:t>
            </a:r>
            <a:r>
              <a:rPr lang="zh-TW" altLang="en-US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2800" b="1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AdaBoost</a:t>
            </a:r>
            <a:r>
              <a:rPr lang="en-US" altLang="zh-TW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GBDT → </a:t>
            </a:r>
            <a:r>
              <a:rPr lang="en-US" altLang="zh-TW" sz="2800" b="1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XGBoost</a:t>
            </a:r>
            <a:r>
              <a:rPr lang="en-US" altLang="zh-TW" sz="2800" b="1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en-US" altLang="zh-TW" sz="2800" b="1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en-US" altLang="zh-TW" sz="2800" b="1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2320" lvl="1" indent="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None/>
            </a:pP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1984            1995       1996            2001           2014             2017</a:t>
            </a:r>
          </a:p>
          <a:p>
            <a:pPr marL="202320" lvl="1" indent="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None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</a:t>
            </a:r>
            <a:endParaRPr lang="en-US" altLang="zh-TW" sz="2800" b="1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決策樹演算法發展史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24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介紹：運作原理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7" y="1718732"/>
            <a:ext cx="10441784" cy="44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介紹：運作原理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2517136" y="4429668"/>
            <a:ext cx="626534" cy="5418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97280" y="4515935"/>
            <a:ext cx="129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2573866" y="2161448"/>
            <a:ext cx="626534" cy="5418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097280" y="2272764"/>
            <a:ext cx="133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其他演算法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78" y="1803400"/>
            <a:ext cx="7196979" cy="44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6" y="1754495"/>
            <a:ext cx="8304471" cy="45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8"/>
          <a:stretch/>
        </p:blipFill>
        <p:spPr>
          <a:xfrm>
            <a:off x="991108" y="2017711"/>
            <a:ext cx="907305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6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LightGBM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" b="28199"/>
          <a:stretch/>
        </p:blipFill>
        <p:spPr>
          <a:xfrm>
            <a:off x="1210286" y="2006600"/>
            <a:ext cx="4885714" cy="39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7752</TotalTime>
  <Words>213</Words>
  <Application>Microsoft Office PowerPoint</Application>
  <PresentationFormat>寬螢幕</PresentationFormat>
  <Paragraphs>84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DejaVu Sans</vt:lpstr>
      <vt:lpstr>微軟正黑體</vt:lpstr>
      <vt:lpstr>新細明體</vt:lpstr>
      <vt:lpstr>Arial</vt:lpstr>
      <vt:lpstr>Calibri</vt:lpstr>
      <vt:lpstr>Calibri Light</vt:lpstr>
      <vt:lpstr>Office 佈景主題</vt:lpstr>
      <vt:lpstr>1_回顧</vt:lpstr>
      <vt:lpstr>有機</vt:lpstr>
      <vt:lpstr>PowerPoint 簡報</vt:lpstr>
      <vt:lpstr>PowerPoint 簡報</vt:lpstr>
      <vt:lpstr>LightGBM介紹</vt:lpstr>
      <vt:lpstr>決策樹演算法發展史</vt:lpstr>
      <vt:lpstr>LightGBM介紹：運作原理</vt:lpstr>
      <vt:lpstr>LightGBM介紹：運作原理</vt:lpstr>
      <vt:lpstr>WHY LightGBM ？</vt:lpstr>
      <vt:lpstr>WHY LightGBM ？</vt:lpstr>
      <vt:lpstr>WHY LightGBM ？</vt:lpstr>
      <vt:lpstr>LightGBM介紹：參數</vt:lpstr>
      <vt:lpstr>LightGBM介紹：參數</vt:lpstr>
      <vt:lpstr>LightGBM介紹</vt:lpstr>
      <vt:lpstr>LightGBM安裝</vt:lpstr>
      <vt:lpstr>LightGBM的安裝</vt:lpstr>
      <vt:lpstr>LightGBM的安裝</vt:lpstr>
      <vt:lpstr>LightGBM實作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505</cp:revision>
  <dcterms:created xsi:type="dcterms:W3CDTF">2018-04-17T05:15:45Z</dcterms:created>
  <dcterms:modified xsi:type="dcterms:W3CDTF">2018-05-15T07:50:07Z</dcterms:modified>
</cp:coreProperties>
</file>